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3"/>
  </p:notesMasterIdLst>
  <p:sldIdLst>
    <p:sldId id="258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086"/>
    <a:srgbClr val="F414E4"/>
    <a:srgbClr val="25209D"/>
    <a:srgbClr val="2520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8" autoAdjust="0"/>
    <p:restoredTop sz="93302" autoAdjust="0"/>
  </p:normalViewPr>
  <p:slideViewPr>
    <p:cSldViewPr snapToGrid="0">
      <p:cViewPr varScale="1">
        <p:scale>
          <a:sx n="103" d="100"/>
          <a:sy n="103" d="100"/>
        </p:scale>
        <p:origin x="17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5029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r">
              <a:defRPr sz="1200"/>
            </a:lvl1pPr>
          </a:lstStyle>
          <a:p>
            <a:fld id="{FA317E32-1FC2-469D-B6C8-41B35C9B9A95}" type="datetimeFigureOut">
              <a:rPr kumimoji="1" lang="ja-JP" altLang="en-US" smtClean="0"/>
              <a:t>2025/9/27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8" tIns="47429" rIns="94858" bIns="4742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4858" tIns="47429" rIns="94858" bIns="4742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502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r">
              <a:defRPr sz="1200"/>
            </a:lvl1pPr>
          </a:lstStyle>
          <a:p>
            <a:fld id="{2A7879C7-5793-4D3A-8121-91607A6C29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477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B4146A-1893-4451-B330-0DC20928C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77AE5F-1680-4B52-81B6-7FEB6DE03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E8823D-4501-429F-B151-8B0C7C43CA5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775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C24F8-7EEA-4127-9B9A-FA717FC74956}" type="datetime1">
              <a:rPr kumimoji="1" lang="ja-JP" altLang="en-US" smtClean="0"/>
              <a:t>2025/9/27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8823D-4501-429F-B151-8B0C7C43C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786E18B-6B6D-4FBE-96F6-C40DF5A21BF8}"/>
              </a:ext>
            </a:extLst>
          </p:cNvPr>
          <p:cNvSpPr/>
          <p:nvPr userDrawn="1"/>
        </p:nvSpPr>
        <p:spPr>
          <a:xfrm>
            <a:off x="288954" y="823521"/>
            <a:ext cx="8566091" cy="55833"/>
          </a:xfrm>
          <a:prstGeom prst="rect">
            <a:avLst/>
          </a:prstGeom>
          <a:gradFill flip="none" rotWithShape="1">
            <a:gsLst>
              <a:gs pos="0">
                <a:srgbClr val="363086">
                  <a:tint val="66000"/>
                  <a:satMod val="160000"/>
                </a:srgbClr>
              </a:gs>
              <a:gs pos="50000">
                <a:srgbClr val="363086">
                  <a:tint val="44500"/>
                  <a:satMod val="160000"/>
                </a:srgbClr>
              </a:gs>
              <a:gs pos="100000">
                <a:srgbClr val="36308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BB29C-2E53-4837-9D58-92E501FCEC0B}"/>
              </a:ext>
            </a:extLst>
          </p:cNvPr>
          <p:cNvSpPr txBox="1"/>
          <p:nvPr userDrawn="1"/>
        </p:nvSpPr>
        <p:spPr>
          <a:xfrm>
            <a:off x="329408" y="6400413"/>
            <a:ext cx="24929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愛知クレジットサービス株式会社</a:t>
            </a: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03323A8A-AEB9-4665-A24A-39F0B16CF802}"/>
              </a:ext>
            </a:extLst>
          </p:cNvPr>
          <p:cNvCxnSpPr>
            <a:cxnSpLocks/>
          </p:cNvCxnSpPr>
          <p:nvPr userDrawn="1"/>
        </p:nvCxnSpPr>
        <p:spPr>
          <a:xfrm>
            <a:off x="329408" y="6341750"/>
            <a:ext cx="8534137" cy="0"/>
          </a:xfrm>
          <a:prstGeom prst="line">
            <a:avLst/>
          </a:prstGeom>
          <a:ln w="12700">
            <a:solidFill>
              <a:srgbClr val="363086">
                <a:alpha val="60000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図 2">
            <a:extLst>
              <a:ext uri="{FF2B5EF4-FFF2-40B4-BE49-F238E27FC236}">
                <a16:creationId xmlns:a16="http://schemas.microsoft.com/office/drawing/2014/main" id="{DE81F688-10F1-4B4E-ADB1-A973CB791B0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56" t="1" r="29905" b="25760"/>
          <a:stretch/>
        </p:blipFill>
        <p:spPr>
          <a:xfrm>
            <a:off x="8371570" y="275170"/>
            <a:ext cx="483475" cy="48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71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D7527B6-ED46-0B0D-FF17-FB0C561B6C0A}"/>
              </a:ext>
            </a:extLst>
          </p:cNvPr>
          <p:cNvSpPr txBox="1"/>
          <p:nvPr/>
        </p:nvSpPr>
        <p:spPr>
          <a:xfrm>
            <a:off x="541171" y="287207"/>
            <a:ext cx="7483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solidFill>
                  <a:srgbClr val="C00000"/>
                </a:solidFill>
                <a:latin typeface="+mn-ea"/>
              </a:rPr>
              <a:t>A</a:t>
            </a:r>
            <a:r>
              <a:rPr kumimoji="1" lang="en-US" altLang="ja-JP" sz="2400" b="1" dirty="0">
                <a:solidFill>
                  <a:srgbClr val="363086"/>
                </a:solidFill>
                <a:latin typeface="+mn-ea"/>
              </a:rPr>
              <a:t>ICHI</a:t>
            </a:r>
            <a:r>
              <a:rPr kumimoji="1" lang="ja-JP" altLang="en-US" sz="2400" b="1" dirty="0">
                <a:solidFill>
                  <a:srgbClr val="363086"/>
                </a:solidFill>
                <a:latin typeface="+mn-ea"/>
              </a:rPr>
              <a:t>　</a:t>
            </a:r>
            <a:r>
              <a:rPr kumimoji="1" lang="en-US" altLang="ja-JP" sz="2400" b="1" dirty="0">
                <a:solidFill>
                  <a:srgbClr val="C00000"/>
                </a:solidFill>
                <a:latin typeface="+mn-ea"/>
              </a:rPr>
              <a:t>C</a:t>
            </a:r>
            <a:r>
              <a:rPr kumimoji="1" lang="en-US" altLang="ja-JP" sz="2400" b="1" dirty="0">
                <a:solidFill>
                  <a:srgbClr val="363086"/>
                </a:solidFill>
                <a:latin typeface="+mn-ea"/>
              </a:rPr>
              <a:t>REDIT</a:t>
            </a:r>
            <a:r>
              <a:rPr kumimoji="1" lang="ja-JP" altLang="en-US" sz="2400" b="1" dirty="0">
                <a:solidFill>
                  <a:srgbClr val="363086"/>
                </a:solidFill>
                <a:latin typeface="+mn-ea"/>
              </a:rPr>
              <a:t>　</a:t>
            </a:r>
            <a:r>
              <a:rPr kumimoji="1" lang="en-US" altLang="ja-JP" sz="2400" b="1" dirty="0">
                <a:solidFill>
                  <a:srgbClr val="C00000"/>
                </a:solidFill>
                <a:latin typeface="+mn-ea"/>
              </a:rPr>
              <a:t>L</a:t>
            </a:r>
            <a:r>
              <a:rPr kumimoji="1" lang="en-US" altLang="ja-JP" sz="2400" b="1" dirty="0">
                <a:solidFill>
                  <a:srgbClr val="363086"/>
                </a:solidFill>
                <a:latin typeface="+mn-ea"/>
              </a:rPr>
              <a:t>OAN</a:t>
            </a:r>
            <a:r>
              <a:rPr kumimoji="1" lang="ja-JP" altLang="en-US" sz="2400" b="1" dirty="0">
                <a:latin typeface="+mn-ea"/>
              </a:rPr>
              <a:t>　審査時間のお知らせ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EE29C61-D8DC-35E7-BB66-0A495014B062}"/>
              </a:ext>
            </a:extLst>
          </p:cNvPr>
          <p:cNvSpPr/>
          <p:nvPr/>
        </p:nvSpPr>
        <p:spPr>
          <a:xfrm>
            <a:off x="643813" y="1474236"/>
            <a:ext cx="7585792" cy="21273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・申込受付時間：２４時間、３６５日可能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・審査回答時間：火曜～土曜　９：３０～１７：３０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　　　　　　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(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日曜・祝日、月曜は回答できかねます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)</a:t>
            </a: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88681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812</TotalTime>
  <Words>38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五藤 善巳</dc:creator>
  <cp:lastModifiedBy>藤牧 成一</cp:lastModifiedBy>
  <cp:revision>117</cp:revision>
  <cp:lastPrinted>2025-08-27T06:37:06Z</cp:lastPrinted>
  <dcterms:created xsi:type="dcterms:W3CDTF">2020-06-06T01:19:26Z</dcterms:created>
  <dcterms:modified xsi:type="dcterms:W3CDTF">2025-09-27T06:21:08Z</dcterms:modified>
</cp:coreProperties>
</file>